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1437-1A62-4C0C-A4C5-BF6C245533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9355-CD3D-4DEF-BA44-1E3E1422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tomove.eurodesk.eu/ro/" TargetMode="External"/><Relationship Id="rId2" Type="http://schemas.openxmlformats.org/officeDocument/2006/relationships/hyperlink" Target="https://timetomove.eurodesk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uropa.eu/youth/EU_ro" TargetMode="External"/><Relationship Id="rId4" Type="http://schemas.openxmlformats.org/officeDocument/2006/relationships/hyperlink" Target="https://eurodesk.eu/2018/10/01/eurodesk-social-media-guideboo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865"/>
            <a:ext cx="9144000" cy="4012270"/>
          </a:xfrm>
          <a:prstGeom prst="rect">
            <a:avLst/>
          </a:prstGeom>
        </p:spPr>
      </p:pic>
      <p:pic>
        <p:nvPicPr>
          <p:cNvPr id="1026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43513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5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Participare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5486"/>
            <a:ext cx="5190388" cy="2558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2400"/>
            <a:ext cx="5562600" cy="2745013"/>
          </a:xfrm>
          <a:prstGeom prst="rect">
            <a:avLst/>
          </a:prstGeom>
        </p:spPr>
      </p:pic>
      <p:pic>
        <p:nvPicPr>
          <p:cNvPr id="10242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8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Granturi-Subvenții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7768"/>
            <a:ext cx="4876104" cy="2443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486400" cy="2749439"/>
          </a:xfrm>
          <a:prstGeom prst="rect">
            <a:avLst/>
          </a:prstGeom>
        </p:spPr>
      </p:pic>
      <p:pic>
        <p:nvPicPr>
          <p:cNvPr id="11266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5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Link-uri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2" y="1447915"/>
            <a:ext cx="8264983" cy="3581285"/>
          </a:xfrm>
          <a:prstGeom prst="rect">
            <a:avLst/>
          </a:prstGeom>
        </p:spPr>
      </p:pic>
      <p:pic>
        <p:nvPicPr>
          <p:cNvPr id="12290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2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Cele mai recente știri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0" y="1600200"/>
            <a:ext cx="7191560" cy="4525963"/>
          </a:xfrm>
        </p:spPr>
      </p:pic>
      <p:pic>
        <p:nvPicPr>
          <p:cNvPr id="13314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2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3" y="1285642"/>
            <a:ext cx="8537332" cy="4734158"/>
          </a:xfrm>
        </p:spPr>
      </p:pic>
      <p:pic>
        <p:nvPicPr>
          <p:cNvPr id="14338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4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Campania Time to Move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975"/>
            <a:ext cx="8229600" cy="3994412"/>
          </a:xfrm>
        </p:spPr>
      </p:pic>
      <p:pic>
        <p:nvPicPr>
          <p:cNvPr id="15362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" y="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8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7913"/>
            <a:ext cx="8229600" cy="3670536"/>
          </a:xfrm>
        </p:spPr>
      </p:pic>
      <p:pic>
        <p:nvPicPr>
          <p:cNvPr id="16386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0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1"/>
            <a:ext cx="8229600" cy="2729600"/>
          </a:xfrm>
        </p:spPr>
      </p:pic>
      <p:pic>
        <p:nvPicPr>
          <p:cNvPr id="17410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0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2880"/>
            <a:ext cx="8229600" cy="3640603"/>
          </a:xfrm>
        </p:spPr>
      </p:pic>
      <p:pic>
        <p:nvPicPr>
          <p:cNvPr id="18434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7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Concursuri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080"/>
            <a:ext cx="8229600" cy="3680203"/>
          </a:xfrm>
        </p:spPr>
      </p:pic>
      <p:pic>
        <p:nvPicPr>
          <p:cNvPr id="19458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4" y="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9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752600"/>
            <a:ext cx="8229600" cy="2286000"/>
          </a:xfrm>
        </p:spPr>
        <p:txBody>
          <a:bodyPr>
            <a:normAutofit/>
          </a:bodyPr>
          <a:lstStyle/>
          <a:p>
            <a:pPr marL="477838" indent="-484188">
              <a:lnSpc>
                <a:spcPct val="150000"/>
              </a:lnSpc>
              <a:buFont typeface="Courier New" charset="0"/>
              <a:buChar char="o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o re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ț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și structură suport pentru programul Erasmus+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7838" indent="-484188">
              <a:lnSpc>
                <a:spcPct val="150000"/>
              </a:lnSpc>
              <a:buFont typeface="Courier New" charset="0"/>
              <a:buChar char="o"/>
            </a:pP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Eurodesk este prezent în 36 de țări.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343400" cy="190582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3789219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facilitează accesul gratuit la informații care se referă la oportunități europene în domeniile educației, formării și tineretului și privind implicarea tinerilor în activități europene pentru a-i încuraja să devină cetățeni activi.</a:t>
            </a:r>
            <a:endParaRPr lang="en-US" sz="2000" dirty="0"/>
          </a:p>
        </p:txBody>
      </p:sp>
      <p:pic>
        <p:nvPicPr>
          <p:cNvPr id="2050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409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4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Joc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5833"/>
            <a:ext cx="8229600" cy="3674697"/>
          </a:xfrm>
        </p:spPr>
      </p:pic>
      <p:pic>
        <p:nvPicPr>
          <p:cNvPr id="20482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5" y="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5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 timpul aventurilor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7610"/>
            <a:ext cx="8229600" cy="3711142"/>
          </a:xfrm>
        </p:spPr>
      </p:pic>
      <p:pic>
        <p:nvPicPr>
          <p:cNvPr id="21506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9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dirty="0"/>
              <a:t>Vizitează website-ul actualizat și harta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dirty="0">
                <a:hlinkClick r:id="rId2"/>
              </a:rPr>
              <a:t>timetomove.eurodesk.eu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altLang="en-US" u="sng" dirty="0"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timetomove.eutodesk.eu/ro/</a:t>
            </a:r>
            <a:endParaRPr lang="ro-RO" altLang="en-US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Obține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toate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informațiile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 de care </a:t>
            </a: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nevoie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. De </a:t>
            </a:r>
            <a:r>
              <a:rPr lang="en-GB" altLang="en-US" dirty="0" err="1">
                <a:ea typeface="Tahoma" panose="020B0604030504040204" pitchFamily="34" charset="0"/>
                <a:cs typeface="Tahoma" panose="020B0604030504040204" pitchFamily="34" charset="0"/>
              </a:rPr>
              <a:t>acasă</a:t>
            </a:r>
            <a:r>
              <a:rPr lang="en-GB" altLang="en-US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altLang="en-US" dirty="0"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eurodesk.eu</a:t>
            </a:r>
            <a:endParaRPr lang="en-GB" alt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europa.eu/youth/</a:t>
            </a:r>
            <a:r>
              <a:rPr lang="en-US" dirty="0" err="1">
                <a:hlinkClick r:id="rId5"/>
              </a:rPr>
              <a:t>EU_ro</a:t>
            </a:r>
            <a:endParaRPr lang="en-US" dirty="0"/>
          </a:p>
          <a:p>
            <a:endParaRPr lang="en-US" dirty="0"/>
          </a:p>
        </p:txBody>
      </p:sp>
      <p:pic>
        <p:nvPicPr>
          <p:cNvPr id="22530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5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țumesc ! – Monica sc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64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8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newave" panose="02000806000000020004" pitchFamily="2" charset="77"/>
                <a:ea typeface="Tahoma" panose="020B0604030504040204" pitchFamily="34" charset="0"/>
                <a:cs typeface="Calibri" panose="020F0502020204030204" pitchFamily="34" charset="0"/>
              </a:rPr>
              <a:t>TIME TO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7838" indent="-484188" algn="just">
              <a:buFont typeface="Courier New" charset="0"/>
              <a:buChar char="o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Dore</a:t>
            </a:r>
            <a:r>
              <a:rPr lang="ro-RO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ș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</a:t>
            </a:r>
            <a:r>
              <a:rPr lang="ro-RO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ă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informeze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tinerii</a:t>
            </a:r>
            <a:r>
              <a:rPr lang="ro-RO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privind oportunitățile de mobilitate pentru a studia, a trăi, a munci și a face voluntariat în străinătate.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77838" indent="-484188" algn="just">
              <a:buFont typeface="Courier New" charset="0"/>
              <a:buChar char="o"/>
            </a:pPr>
            <a:r>
              <a:rPr lang="ro-RO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Conține evenimente organizate la nivel european și local, în luna octombrie.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77838" indent="-484188" algn="just">
              <a:buFont typeface="Courier New" charset="0"/>
              <a:buChar char="o"/>
            </a:pPr>
            <a:r>
              <a:rPr lang="ro-RO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Dorește să promoveze rețeaua de multiplicatori Eurodesk și să sensibilizeze tinerii privind punctele de informare Eurodesk din Europa.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9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2" y="2971800"/>
            <a:ext cx="8383636" cy="3505200"/>
          </a:xfrm>
          <a:prstGeom prst="rect">
            <a:avLst/>
          </a:prstGeom>
        </p:spPr>
      </p:pic>
      <p:pic>
        <p:nvPicPr>
          <p:cNvPr id="4098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5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1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667000"/>
            <a:ext cx="8763000" cy="3705161"/>
          </a:xfrm>
          <a:prstGeom prst="rect">
            <a:avLst/>
          </a:prstGeom>
        </p:spPr>
      </p:pic>
      <p:pic>
        <p:nvPicPr>
          <p:cNvPr id="5122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7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Învățare-Educație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19200"/>
            <a:ext cx="4955945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0"/>
            <a:ext cx="5513705" cy="2676914"/>
          </a:xfrm>
          <a:prstGeom prst="rect">
            <a:avLst/>
          </a:prstGeom>
        </p:spPr>
      </p:pic>
      <p:pic>
        <p:nvPicPr>
          <p:cNvPr id="6146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71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2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3" y="2286000"/>
            <a:ext cx="8906301" cy="3124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Oportunități d</a:t>
            </a:r>
            <a:r>
              <a:rPr lang="en-US" dirty="0" smtClean="0"/>
              <a:t>e</a:t>
            </a:r>
            <a:r>
              <a:rPr lang="ro-RO" dirty="0" smtClean="0"/>
              <a:t> a pleca în străinătate</a:t>
            </a:r>
            <a:endParaRPr lang="en-US" dirty="0"/>
          </a:p>
        </p:txBody>
      </p:sp>
      <p:pic>
        <p:nvPicPr>
          <p:cNvPr id="7170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2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Voluntariat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524512" cy="4108576"/>
          </a:xfrm>
          <a:prstGeom prst="rect">
            <a:avLst/>
          </a:prstGeom>
        </p:spPr>
      </p:pic>
      <p:pic>
        <p:nvPicPr>
          <p:cNvPr id="8194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Stagii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8" y="1153851"/>
            <a:ext cx="5181600" cy="2577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58" y="3765517"/>
            <a:ext cx="5911314" cy="2886920"/>
          </a:xfrm>
          <a:prstGeom prst="rect">
            <a:avLst/>
          </a:prstGeom>
        </p:spPr>
      </p:pic>
      <p:pic>
        <p:nvPicPr>
          <p:cNvPr id="9218" name="Picture 2" descr="Time to Move – Discover ways to experience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8832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8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167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Knewave</vt:lpstr>
      <vt:lpstr>Tahoma</vt:lpstr>
      <vt:lpstr>Office Theme</vt:lpstr>
      <vt:lpstr>PowerPoint Presentation</vt:lpstr>
      <vt:lpstr>PowerPoint Presentation</vt:lpstr>
      <vt:lpstr>TIME TO MOVE</vt:lpstr>
      <vt:lpstr>PowerPoint Presentation</vt:lpstr>
      <vt:lpstr>PowerPoint Presentation</vt:lpstr>
      <vt:lpstr>Învățare-Educație</vt:lpstr>
      <vt:lpstr>Oportunități de a pleca în străinătate</vt:lpstr>
      <vt:lpstr>Voluntariat</vt:lpstr>
      <vt:lpstr>Stagii</vt:lpstr>
      <vt:lpstr>Participare</vt:lpstr>
      <vt:lpstr>Granturi-Subvenții</vt:lpstr>
      <vt:lpstr>Link-uri</vt:lpstr>
      <vt:lpstr>Cele mai recente știri</vt:lpstr>
      <vt:lpstr>PowerPoint Presentation</vt:lpstr>
      <vt:lpstr>Campania Time to Move</vt:lpstr>
      <vt:lpstr>Evenimente</vt:lpstr>
      <vt:lpstr>PowerPoint Presentation</vt:lpstr>
      <vt:lpstr>PowerPoint Presentation</vt:lpstr>
      <vt:lpstr>Concursuri</vt:lpstr>
      <vt:lpstr>Joc</vt:lpstr>
      <vt:lpstr>E timpul aventurilor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MIHAELA</cp:lastModifiedBy>
  <cp:revision>6</cp:revision>
  <dcterms:created xsi:type="dcterms:W3CDTF">2021-10-12T12:11:01Z</dcterms:created>
  <dcterms:modified xsi:type="dcterms:W3CDTF">2021-11-18T08:02:06Z</dcterms:modified>
</cp:coreProperties>
</file>